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9"/>
    <p:restoredTop sz="94653"/>
  </p:normalViewPr>
  <p:slideViewPr>
    <p:cSldViewPr snapToGrid="0" snapToObjects="1">
      <p:cViewPr varScale="1">
        <p:scale>
          <a:sx n="69" d="100"/>
          <a:sy n="69" d="100"/>
        </p:scale>
        <p:origin x="208" y="19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892D02-F729-3D43-91A0-CBD9299C1D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C511C9A-0171-9442-8AED-510A7ABED3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7B8533-D9E3-B844-8218-F1C437DE0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643E-B803-EE45-9326-FF07208C2574}" type="datetimeFigureOut">
              <a:rPr lang="en-US" smtClean="0"/>
              <a:t>2/6/18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75A5DD-F776-8741-91CF-1E78D7ECA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DBAA9DF-A9FE-1248-9BD3-357623AFC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C2A3-CC2F-6B48-9387-40A8CAC0CD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5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3ABF8D-9424-504D-8399-1D0474571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EC031D2-2907-DC4D-9901-AD4410FDB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62B426-83FF-414D-A03B-14A276CD7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643E-B803-EE45-9326-FF07208C2574}" type="datetimeFigureOut">
              <a:rPr lang="en-US" smtClean="0"/>
              <a:t>2/6/18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669600-39F0-FB4A-BBCB-74C12173A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D8E2D8-67DB-3041-9907-D8AB95535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C2A3-CC2F-6B48-9387-40A8CAC0CD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7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F20277C-D7C7-704D-9EE1-3DF4F84C99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88F10A-2946-2B44-B977-3149C2397C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E47096-C816-5448-8652-31FD74F03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643E-B803-EE45-9326-FF07208C2574}" type="datetimeFigureOut">
              <a:rPr lang="en-US" smtClean="0"/>
              <a:t>2/6/18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8C69A2-3F84-A548-A949-6F1C924A5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D41E04-BBAD-0C41-817F-B668BEF8C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C2A3-CC2F-6B48-9387-40A8CAC0CD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22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C74895-A5A3-F54A-8B90-6B0FA4619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A739A6-D0FF-8645-95EC-CE7015817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2F03B5-E7E8-1143-BF4C-B396A82B7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643E-B803-EE45-9326-FF07208C2574}" type="datetimeFigureOut">
              <a:rPr lang="en-US" smtClean="0"/>
              <a:t>2/6/18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04A1C0-8729-704E-A5AB-A609C784E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C65DEF-7D4D-0D49-B89B-9254AA3F2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C2A3-CC2F-6B48-9387-40A8CAC0CD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70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0459CD-9344-DE47-B57F-AAC106ABF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160748E-3E19-3F40-AE4A-5B6668A0E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6AA2BF-01FE-694C-8D2B-2246D307A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643E-B803-EE45-9326-FF07208C2574}" type="datetimeFigureOut">
              <a:rPr lang="en-US" smtClean="0"/>
              <a:t>2/6/18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14C248-4207-5A49-880F-F119E303D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930362C-0189-D649-BE45-9B16D401B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C2A3-CC2F-6B48-9387-40A8CAC0CD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20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9377A3-1727-3247-B4AE-E27C1934B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85D7C0-1690-CD45-8816-447A99DF67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1D11CB3-7CAE-3C4A-9621-C2FBB27D4B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F0292A6-FB0C-0F41-B31A-F7D6689B8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643E-B803-EE45-9326-FF07208C2574}" type="datetimeFigureOut">
              <a:rPr lang="en-US" smtClean="0"/>
              <a:t>2/6/18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940B2BE-6629-054B-AB8D-921546252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443DBC-5176-EE4B-B157-246C17CDA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C2A3-CC2F-6B48-9387-40A8CAC0CD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48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D2C49A-F01B-8C49-9363-5F1041E6E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8B9B39D-45FB-3D45-A003-D1AC35937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2740ADE-29F3-D246-B469-A3B60A65E5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7484162-64AF-6647-9141-E2C4A8192D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031B31D-1B90-F04E-BD26-AFADF577D6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66FA07E-1D15-364B-A956-5DFE89C0E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643E-B803-EE45-9326-FF07208C2574}" type="datetimeFigureOut">
              <a:rPr lang="en-US" smtClean="0"/>
              <a:t>2/6/18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222B562-6645-1647-B5CE-47FCCBE81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EB5D84A-E92D-064A-B0B1-D7BA17FC6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C2A3-CC2F-6B48-9387-40A8CAC0CD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798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7D4E5-8B2D-534B-B927-DDCB3D4FD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937E1F5-F7C2-284E-9342-3F2949A29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643E-B803-EE45-9326-FF07208C2574}" type="datetimeFigureOut">
              <a:rPr lang="en-US" smtClean="0"/>
              <a:t>2/6/18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D5DFCFF-14DE-6C4B-B6CB-5BCB1F429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308033E-806B-7041-84BB-D745C6C8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C2A3-CC2F-6B48-9387-40A8CAC0CD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20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67ED02C-B315-A642-B2DC-38CED4A8E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643E-B803-EE45-9326-FF07208C2574}" type="datetimeFigureOut">
              <a:rPr lang="en-US" smtClean="0"/>
              <a:t>2/6/18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4F09712-D396-7D4E-BE67-2A02C5D82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42B8DF8-743E-8B4A-9261-D641EED55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C2A3-CC2F-6B48-9387-40A8CAC0CD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266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6D839F-BF6F-F540-A6FD-B7B506241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22F720-0D44-9D41-BD0B-A0A6051F8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D2F50D3-78EE-4345-93AA-28B637A31D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793FE7A-A089-334F-B50D-87CD669C1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643E-B803-EE45-9326-FF07208C2574}" type="datetimeFigureOut">
              <a:rPr lang="en-US" smtClean="0"/>
              <a:t>2/6/18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63EA302-BAE9-4F4B-9EDA-83A5442C1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8FB60DA-2819-7149-9F70-405D9F195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C2A3-CC2F-6B48-9387-40A8CAC0CD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078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396EB5-3C97-2E42-8C2C-2976BCD88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EC55471-4A31-B34E-9220-25EBC8E898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9999EAD-89C1-8F44-AE80-2077D3E56E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1CD0267-D4E5-B24C-9C90-12FA2E6EB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643E-B803-EE45-9326-FF07208C2574}" type="datetimeFigureOut">
              <a:rPr lang="en-US" smtClean="0"/>
              <a:t>2/6/18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2F3DD67-A7D2-E445-A8C9-71EC28E41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320B72E-1419-B441-B3CD-54A716735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C2A3-CC2F-6B48-9387-40A8CAC0CD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0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5465363-2301-C344-A7B8-2736DB063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94295B5-EDCE-5740-A7DE-02894FECD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9A9315-0492-F543-A5CC-F4645D2991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1643E-B803-EE45-9326-FF07208C2574}" type="datetimeFigureOut">
              <a:rPr lang="en-US" smtClean="0"/>
              <a:t>2/6/18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437F86-65EE-B84F-9310-5EE7B96F6C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10E112-75D9-004F-8BFF-CD05EC2ED3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CC2A3-CC2F-6B48-9387-40A8CAC0CD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852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2FBA0222-2374-B54D-A416-667760CFCA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90" y="0"/>
            <a:ext cx="112622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111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markus seidel</dc:creator>
  <cp:lastModifiedBy>markus seidel</cp:lastModifiedBy>
  <cp:revision>1</cp:revision>
  <dcterms:created xsi:type="dcterms:W3CDTF">2018-02-06T15:25:56Z</dcterms:created>
  <dcterms:modified xsi:type="dcterms:W3CDTF">2018-02-06T15:26:37Z</dcterms:modified>
</cp:coreProperties>
</file>