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4640"/>
  </p:normalViewPr>
  <p:slideViewPr>
    <p:cSldViewPr snapToGrid="0" snapToObjects="1">
      <p:cViewPr varScale="1">
        <p:scale>
          <a:sx n="69" d="100"/>
          <a:sy n="69" d="100"/>
        </p:scale>
        <p:origin x="208" y="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323D61-900E-F84B-A21F-CA0D1BC3BA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EEED72B-886C-BD4A-AB03-E1363B397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37EB9D-318A-904D-8240-BEE9817A0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EB44-D68D-FA44-B361-14216F82982A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66F861-81B3-904A-B80E-10047610C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A3E3E3-B620-7A4F-A94A-974A5929C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FD60-90D5-154A-88F0-E726517B41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0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94244-EA78-8B43-BD20-F871E0009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6DE49AF-57A6-4B4A-ABF5-6AA2F1FF1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29A693-A086-D846-802D-EB6FA2AE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EB44-D68D-FA44-B361-14216F82982A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169231-49CB-B741-80BE-440A1E42F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8D5E3-B752-F64C-A137-5A33A7873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FD60-90D5-154A-88F0-E726517B41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9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864381B-FD9E-564E-8B2A-74F2DF992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EF328B1-FF9B-1445-97DB-D1FB44FEC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134BB6-ADEE-D24B-8228-586356CF9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EB44-D68D-FA44-B361-14216F82982A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1AEF32-9C62-604D-A47F-7FE5CB8C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800B9E-2831-6242-BDDF-670AEDF22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FD60-90D5-154A-88F0-E726517B41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8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96986C-21EB-C741-AE9D-C3ACDD25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A96E70-B254-C442-9793-C433C31B2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7C0FB4-CFB0-8646-8017-F53944A13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EB44-D68D-FA44-B361-14216F82982A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A26BDB-4EA9-594B-B162-CF6246FF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464940-7B48-0A4E-A577-F70C8C773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FD60-90D5-154A-88F0-E726517B41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6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19EE83-2EDC-AB42-A0B0-B978CDE18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D2AC1B-5ACC-D448-A7B5-C64B7E03D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475E9E-8A3F-B744-93B0-3F8F81A25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EB44-D68D-FA44-B361-14216F82982A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DF6103-4EA7-894F-83AA-00D4814B8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D80DFD-7025-554B-BF16-C40A23AFD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FD60-90D5-154A-88F0-E726517B41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7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2B857-4EBD-EF40-B5F7-7F8EF5AC9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761AAB-B3FA-2B47-A6B0-BD5DDB808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A7967D0-1C6D-C84D-A4E2-610759C78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2C7C83-F87E-624D-AB30-DA08A5FB0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EB44-D68D-FA44-B361-14216F82982A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174F1F-0763-0443-A5EE-54516DED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A4A5A8-0877-094A-BEBC-8E1803057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FD60-90D5-154A-88F0-E726517B41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2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0A72A3-52A2-444C-8BC9-071B5AF05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5A1594-7DF5-AB4D-9166-76EA4EB85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5022D2-663B-EA47-A1C6-9B27A50B6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62D05A2-3247-AE43-B32B-E631DC617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C7F87BB-984E-D24C-A8F8-8BF13395C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33C38B0-8158-434B-85D6-11750A375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EB44-D68D-FA44-B361-14216F82982A}" type="datetimeFigureOut">
              <a:rPr lang="en-US" smtClean="0"/>
              <a:t>3/16/18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D46A727-D936-7E4F-9565-D3ADBD568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E35FBA2-B5D3-1D4D-BB3C-D0DB53FF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FD60-90D5-154A-88F0-E726517B41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2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302E61-172A-824D-A0C6-350C86EE8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91578E1-4092-D440-9092-1E0DDCE45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EB44-D68D-FA44-B361-14216F82982A}" type="datetimeFigureOut">
              <a:rPr lang="en-US" smtClean="0"/>
              <a:t>3/16/18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41B9F73-11A5-C84B-A81C-BD04026D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5129DB5-8CEE-D343-B475-519580D1D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FD60-90D5-154A-88F0-E726517B41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4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6FD86CD-23E1-6848-87A2-22364FCA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EB44-D68D-FA44-B361-14216F82982A}" type="datetimeFigureOut">
              <a:rPr lang="en-US" smtClean="0"/>
              <a:t>3/16/18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81C316E-6964-5546-AFD3-5FEF5FE67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9B84CD-5768-A045-A3CC-4FDCC957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FD60-90D5-154A-88F0-E726517B41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4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3A923D-561E-494F-8AAE-D3610D1C6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302098-0053-274B-9D4F-30E791222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10888B-0560-1440-A69C-E0E044764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E64C98-C903-8048-84C4-3578DF189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EB44-D68D-FA44-B361-14216F82982A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107681-D84F-B046-BD95-06D9A78B3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7C40DD7-1180-AD4F-8FAC-8486B969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FD60-90D5-154A-88F0-E726517B41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4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3FF1B-F012-2048-A76D-8201F7E4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D88103-6A37-224C-AD60-A478B64784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36920D-07A4-424A-B909-E3E7E9936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10E355-3162-DD49-A8CC-472136032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EB44-D68D-FA44-B361-14216F82982A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72C7CD-7107-E545-91AF-9F0EFCD4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E7BD78E-A5A7-6148-B3DA-49F50A287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FD60-90D5-154A-88F0-E726517B41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3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AAF7DE2-2B5D-9B43-B5E5-E0F01A254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94D921-C6CC-204E-BF72-1C14FF358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55CE33-15E1-7449-A73E-4BAA6A51E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EEB44-D68D-FA44-B361-14216F82982A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6E63DF-20F6-5E4A-AAAC-7B19860F31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149638-998A-0B48-AAD3-897812E66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4FD60-90D5-154A-88F0-E726517B41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2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BB81F3D-B03A-8646-ACB9-7F7A21019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53" y="0"/>
            <a:ext cx="110868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82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seidel</dc:creator>
  <cp:lastModifiedBy>markus seidel</cp:lastModifiedBy>
  <cp:revision>3</cp:revision>
  <dcterms:created xsi:type="dcterms:W3CDTF">2018-02-02T07:36:37Z</dcterms:created>
  <dcterms:modified xsi:type="dcterms:W3CDTF">2018-03-16T14:41:42Z</dcterms:modified>
</cp:coreProperties>
</file>